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9" r:id="rId4"/>
    <p:sldId id="267" r:id="rId5"/>
    <p:sldId id="282" r:id="rId6"/>
    <p:sldId id="302" r:id="rId7"/>
    <p:sldId id="278" r:id="rId8"/>
    <p:sldId id="279" r:id="rId9"/>
    <p:sldId id="293" r:id="rId10"/>
    <p:sldId id="297" r:id="rId11"/>
    <p:sldId id="284" r:id="rId12"/>
    <p:sldId id="258" r:id="rId13"/>
    <p:sldId id="291" r:id="rId14"/>
    <p:sldId id="277" r:id="rId15"/>
    <p:sldId id="276" r:id="rId16"/>
    <p:sldId id="286" r:id="rId17"/>
    <p:sldId id="281" r:id="rId18"/>
    <p:sldId id="295" r:id="rId19"/>
    <p:sldId id="272" r:id="rId20"/>
    <p:sldId id="271" r:id="rId21"/>
    <p:sldId id="273" r:id="rId22"/>
    <p:sldId id="287" r:id="rId23"/>
    <p:sldId id="285" r:id="rId24"/>
    <p:sldId id="292" r:id="rId25"/>
    <p:sldId id="269" r:id="rId26"/>
    <p:sldId id="275" r:id="rId27"/>
    <p:sldId id="259" r:id="rId28"/>
    <p:sldId id="260" r:id="rId29"/>
    <p:sldId id="283" r:id="rId30"/>
    <p:sldId id="264" r:id="rId31"/>
    <p:sldId id="296" r:id="rId32"/>
    <p:sldId id="268" r:id="rId33"/>
    <p:sldId id="299" r:id="rId34"/>
    <p:sldId id="301" r:id="rId35"/>
    <p:sldId id="304" r:id="rId36"/>
    <p:sldId id="294" r:id="rId37"/>
    <p:sldId id="261" r:id="rId38"/>
    <p:sldId id="290" r:id="rId39"/>
    <p:sldId id="288" r:id="rId40"/>
    <p:sldId id="262" r:id="rId41"/>
    <p:sldId id="266" r:id="rId42"/>
    <p:sldId id="280" r:id="rId43"/>
    <p:sldId id="298" r:id="rId44"/>
    <p:sldId id="265" r:id="rId45"/>
    <p:sldId id="263" r:id="rId46"/>
    <p:sldId id="274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0AA-E218-4275-BE03-EB01BC862362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86D-7513-4802-BEA2-4C59E199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6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0AA-E218-4275-BE03-EB01BC862362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86D-7513-4802-BEA2-4C59E199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0AA-E218-4275-BE03-EB01BC862362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86D-7513-4802-BEA2-4C59E199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6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0AA-E218-4275-BE03-EB01BC862362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86D-7513-4802-BEA2-4C59E199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8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0AA-E218-4275-BE03-EB01BC862362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86D-7513-4802-BEA2-4C59E199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0AA-E218-4275-BE03-EB01BC862362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86D-7513-4802-BEA2-4C59E199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0AA-E218-4275-BE03-EB01BC862362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86D-7513-4802-BEA2-4C59E199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0AA-E218-4275-BE03-EB01BC862362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86D-7513-4802-BEA2-4C59E199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0AA-E218-4275-BE03-EB01BC862362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86D-7513-4802-BEA2-4C59E199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5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0AA-E218-4275-BE03-EB01BC862362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86D-7513-4802-BEA2-4C59E199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3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0AA-E218-4275-BE03-EB01BC862362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86D-7513-4802-BEA2-4C59E199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E90AA-E218-4275-BE03-EB01BC862362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A86D-7513-4802-BEA2-4C59E199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imee\Desktop\Chicago Pictures\8811_10151144489476120_204731139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" y="-30708"/>
            <a:ext cx="9144000" cy="689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5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imee\Desktop\Chicago Pictures\480739_10151144492711120_3795406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0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imee\Desktop\Chicago Pictures\261414_10151144487531120_17776578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9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imee\Desktop\Chicago Pictures\21697_10151144493886120_87824434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2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imee\Desktop\Chicago Pictures\394985_10151144494546120_16199119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60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imee\Desktop\Chicago Pictures\76425_10151144487221120_17961389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5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imee\Desktop\Chicago Pictures\76423_10151144482406120_20080945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0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imee\Desktop\Chicago Pictures\302707_10151144481831120_154702794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7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imee\Desktop\Chicago Pictures\197965_10151144480661120_363644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7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imee\Desktop\Chicago Pictures\479967_10151144486846120_11051910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44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imee\Desktop\Chicago Pictures\60793_10151144482866120_7368627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222875" cy="696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2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mee\Desktop\Chicago Pictures\3438_10151144490031120_7405701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767" cy="68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88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imee\Desktop\Chicago Pictures\35919_10151144484206120_211611941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8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imee\Desktop\Chicago Pictures\61400_10151144483441120_19821152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"/>
            <a:ext cx="51434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03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imee\Desktop\Chicago Pictures\305906_10151144485346120_13034384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2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40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imee\Desktop\Chicago Pictures\270120_10151144486236120_38943580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07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imee\Desktop\Chicago Pictures\403135_10151144485806120_138277205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9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imee\Desktop\Chicago Pictures\21663_10151144485876120_118179046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4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imee\Desktop\Chicago Pictures\67773_10151144486136120_6829650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53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imee\Desktop\Chicago Pictures\12215_10151144486751120_9593883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2275"/>
            <a:ext cx="5145206" cy="68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9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imee\Desktop\Chicago Pictures\21736_10151144487066120_904972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5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imee\Desktop\Chicago Pictures\228243_10151144485441120_7227982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4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imee\Desktop\Chicago Pictures\309212_10151144490596120_16385552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65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imee\Desktop\Chicago Pictures\1254_10151144486456120_158478479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74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imee\Desktop\Chicago Pictures\480061_10151144488171120_2250965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98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imee\Desktop\Chicago Pictures\3471_10151144485121120_159005464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09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imee\Desktop\Chicago Pictures\487098_10151144487356120_18837892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448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Aimee\Desktop\Chicago Pictures\530435_10151144487666120_1533647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72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Aimee\Desktop\Chicago Pictures\598580_10151144483946120_7967314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43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imee\Desktop\Chicago Pictures\432327_10151144491036120_20053101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5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imee\Desktop\Chicago Pictures\30955_10151144488876120_19076717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45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imee\Desktop\Chicago Pictures\315873_10151144483386120_25748154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51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imee\Desktop\Chicago Pictures\309194_10151144489791120_197138379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9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imee\Desktop\Chicago Pictures\60839_10151144492006120_151155261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04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imee\Desktop\Chicago Pictures\32353_10151144489336120_17988927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02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imee\Desktop\Chicago Pictures\59381_10151144490281120_7702998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71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imee\Desktop\Chicago Pictures\189880_10151144491461120_23495770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7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75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imee\Desktop\Chicago Pictures\481497_10151144482431120_146842689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64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imee\Desktop\Chicago Pictures\47319_10151144492091120_203810223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52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imee\Desktop\Chicago Pictures\44940_10151144493591120_11929854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04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imee\Desktop\Chicago Pictures\67656_10151144495351120_186702210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165346" cy="68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25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imee\Desktop\Chicago Pictures\526708_10151144478541120_15707015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3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imee\Desktop\Chicago Pictures\198103_10151144488461120_202131837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2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imee\Desktop\Chicago Pictures\532624_10151144489116120_15032934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" y="68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4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imee\Desktop\Chicago Pictures\151090_10151144493336120_3811958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6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imee\Desktop\Chicago Pictures\154470_10151144487936120_198214236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-11373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4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imee\Desktop\Chicago Pictures\432220_10151144486586120_15331651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3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</dc:creator>
  <cp:lastModifiedBy>Aimee</cp:lastModifiedBy>
  <cp:revision>3</cp:revision>
  <dcterms:created xsi:type="dcterms:W3CDTF">2012-12-04T02:28:29Z</dcterms:created>
  <dcterms:modified xsi:type="dcterms:W3CDTF">2012-12-04T02:55:40Z</dcterms:modified>
</cp:coreProperties>
</file>